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34ADFE-B6E8-7BB8-2B9A-9EC1B22F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930D49-2527-6111-E6A6-2B7D81933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D86526-FC09-5854-E03F-DA80CF1E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61A408-8781-9777-2699-3158CD4B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D9F245-D20A-D43C-DDEB-185F7296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36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4CEBC1-8C2C-B22B-6F07-A54E74BC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9A7394-7A5B-2BB7-55B1-47162715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F48E18-BE81-9F47-C594-ECB16DCB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566FBC-3FEE-44D7-B0E9-8E60E8E8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F6A9EA-5A9D-590A-ED4B-63956A3B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81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C58D699-50D5-8645-F28D-87FA6EA9F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04B826-BE15-87A3-FF70-EF847D2D0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DD7B93-E8D5-D051-D90B-5FE0A9BE8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F3EFAE-BD0D-26B0-0FF7-BEF102D2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6A4B4F-9F0F-E19C-A199-AA8B1DC9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3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808C86-AAFF-A68B-1E95-74A1EAE0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6AA18A-596E-8DAD-447B-60E143DAC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C7FB6D-C34D-D513-46CA-E244BD85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87F3D3-553B-EEC4-9518-ED5B0598A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CC9951-A6E6-BA5D-BCC2-37F83452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98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24781E-2674-C624-0309-8DA9EA93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C84C59-D73F-4171-5FBC-88B0C9D7F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077AAD-7BD6-BCEF-60D5-F3A14C0B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56E28B-F9B5-09A3-F757-9B493CFA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32767B-F50E-0126-D455-76608A9D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91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B7AF1-B794-0A6D-3004-4EEE9B35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9B83C9-E853-74B0-C352-1F52EF4AD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8EA5907-AD91-9692-D05B-72A8CD493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E2218E-F70C-7389-D871-EE95376DA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B12C76-1E65-1FFB-B873-2D09C05C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3BDF29-2A66-5265-7551-A93B8D1E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11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F81DE6-FFDC-E2FF-1797-DF676776D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ACE9D9-12AE-BCB7-75EA-AB54486A8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CDEE03-7574-D976-B904-517CF85E8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5D43DFC-FFB5-4C19-1183-239330E6D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FAA763A-23C3-F297-6532-E5F5D9D0E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DD18532-F6B8-FAC1-A0DC-F9281792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CF72B75-2527-E278-7042-C6ABC230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BBE5B53-C54F-1321-7566-E649FE77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54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0667ED-A046-B432-51F1-705878B7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DA3225-C242-8517-F49C-EB175447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70E7489-9245-A20E-0F96-7748A823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DBC6D8-DB69-E39E-06B1-E60009F2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97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152DCD-C36C-0419-6880-5DDA1740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D2211B8-F6CA-EB3D-129B-DC59FD87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A0131E-2A51-F1D3-AD95-E495F52E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80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CB283-DB5F-0534-AD25-06738ECD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FD749C-F832-76A8-E997-69EF5F41B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9FB35F8-A3C9-32C5-3C0C-0E2E2C482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D23DD0-D870-497D-BC05-E6FC185F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75048C4-328F-0F2F-9875-8A01A5A4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FE58140-ADF8-8C5D-BD4B-9A7960A8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23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EFD530-60E0-4048-FDF7-77C83FDF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D5FE62A-D350-E1E8-9217-7CF3EC775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D9BB3E0-B6C8-1FCE-F370-221269688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3AFF1DA-DDEF-E946-07C0-0FBC0E2D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4C61F1-D92B-7EF6-59AC-CF64EBFB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C60F48-40EC-E198-9B65-7EB50092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94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6F22D84-2B24-F27B-6763-7DA3F932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747D07-6F31-63DA-7688-EE13C864D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95B91C-599F-A62A-C6E0-54FC3E089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0F508-DB9E-4F37-84B8-545C5E18E0B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4094AB-4F31-D986-8BCD-1F01C8780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2BDE6B-CF15-0AF4-DE56-0E645D19E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57D65-4A16-4B6C-80ED-56ABB4B4D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35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DE9F9E-D736-9B44-1285-8F2D19C08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2125"/>
            <a:ext cx="9144000" cy="1281113"/>
          </a:xfrm>
        </p:spPr>
        <p:txBody>
          <a:bodyPr>
            <a:normAutofit/>
          </a:bodyPr>
          <a:lstStyle/>
          <a:p>
            <a:r>
              <a:rPr kumimoji="1" lang="ja-JP" altLang="en-US" sz="6600" b="1" dirty="0"/>
              <a:t>チャレンジドスポーツ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0BF04A-A0B1-5761-E2E5-3FF6319CF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3043239"/>
            <a:ext cx="11220450" cy="2214562"/>
          </a:xfrm>
        </p:spPr>
        <p:txBody>
          <a:bodyPr>
            <a:normAutofit fontScale="92500"/>
          </a:bodyPr>
          <a:lstStyle/>
          <a:p>
            <a:r>
              <a:rPr kumimoji="1" lang="ja-JP" altLang="en-US" sz="7000" dirty="0"/>
              <a:t>サッカー</a:t>
            </a:r>
            <a:endParaRPr kumimoji="1" lang="en-US" altLang="ja-JP" sz="7000" dirty="0"/>
          </a:p>
          <a:p>
            <a:r>
              <a:rPr kumimoji="1" lang="ja-JP" altLang="en-US" sz="6000" dirty="0"/>
              <a:t>会場：新富フットボールセンター</a:t>
            </a:r>
          </a:p>
        </p:txBody>
      </p:sp>
    </p:spTree>
    <p:extLst>
      <p:ext uri="{BB962C8B-B14F-4D97-AF65-F5344CB8AC3E}">
        <p14:creationId xmlns:p14="http://schemas.microsoft.com/office/powerpoint/2010/main" val="1808352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A5D26A-9695-BD21-8B0F-CCACAFACE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2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DE9F9E-D736-9B44-1285-8F2D19C08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2125"/>
            <a:ext cx="9144000" cy="1281113"/>
          </a:xfrm>
        </p:spPr>
        <p:txBody>
          <a:bodyPr>
            <a:normAutofit/>
          </a:bodyPr>
          <a:lstStyle/>
          <a:p>
            <a:r>
              <a:rPr kumimoji="1" lang="ja-JP" altLang="en-US" sz="6600" b="1" dirty="0"/>
              <a:t>チャレンジドスポーツ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0BF04A-A0B1-5761-E2E5-3FF6319CF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3043239"/>
            <a:ext cx="11220450" cy="2214562"/>
          </a:xfrm>
        </p:spPr>
        <p:txBody>
          <a:bodyPr>
            <a:normAutofit fontScale="92500"/>
          </a:bodyPr>
          <a:lstStyle/>
          <a:p>
            <a:r>
              <a:rPr lang="ja-JP" altLang="en-US" sz="7000" dirty="0"/>
              <a:t>バレーボール</a:t>
            </a:r>
            <a:endParaRPr kumimoji="1" lang="en-US" altLang="ja-JP" sz="7000" dirty="0"/>
          </a:p>
          <a:p>
            <a:r>
              <a:rPr kumimoji="1" lang="ja-JP" altLang="en-US" sz="5800" dirty="0"/>
              <a:t>会場：ひむか県総合運動公園体育館</a:t>
            </a:r>
          </a:p>
        </p:txBody>
      </p:sp>
    </p:spTree>
    <p:extLst>
      <p:ext uri="{BB962C8B-B14F-4D97-AF65-F5344CB8AC3E}">
        <p14:creationId xmlns:p14="http://schemas.microsoft.com/office/powerpoint/2010/main" val="254331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F9B1689-0630-542F-B058-A58D24EAC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70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4BFE79-7506-0057-ECA5-B592F093D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A6A5B7F-2B8E-7A0E-9F38-ADAF09A46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8703B4-8F27-46F4-8865-7DAECA108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4B8BAF2-1D7D-236A-6DFE-64D2B4BA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1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DF00C1D-C816-CE93-4A46-EED935D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8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8CF334-0868-3194-864B-BB5DCBF93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5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F7D4B4-7563-90B7-B9F9-11D579DC0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328618-96F9-6AEB-3B13-76654EF2F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01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A5BBC57-2CE7-4E2E-E92A-6C1579844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5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B62DE4-D52D-F078-11B0-A4ECC57D2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0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DE9F9E-D736-9B44-1285-8F2D19C08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50" y="1371601"/>
            <a:ext cx="10782300" cy="1671638"/>
          </a:xfrm>
        </p:spPr>
        <p:txBody>
          <a:bodyPr>
            <a:normAutofit/>
          </a:bodyPr>
          <a:lstStyle/>
          <a:p>
            <a:r>
              <a:rPr kumimoji="1" lang="ja-JP" altLang="en-US" sz="7200" b="1" dirty="0"/>
              <a:t>チャレンジドスポーツ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0BF04A-A0B1-5761-E2E5-3FF6319CF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3043238"/>
            <a:ext cx="11220450" cy="3281361"/>
          </a:xfrm>
        </p:spPr>
        <p:txBody>
          <a:bodyPr>
            <a:normAutofit/>
          </a:bodyPr>
          <a:lstStyle/>
          <a:p>
            <a:r>
              <a:rPr kumimoji="1" lang="ja-JP" altLang="en-US" sz="7000" dirty="0"/>
              <a:t>フットソフトボール</a:t>
            </a:r>
            <a:endParaRPr kumimoji="1" lang="en-US" altLang="ja-JP" sz="7000" dirty="0"/>
          </a:p>
          <a:p>
            <a:r>
              <a:rPr kumimoji="1" lang="ja-JP" altLang="en-US" sz="5800" dirty="0"/>
              <a:t>会場：ひむか県総合運動公園</a:t>
            </a:r>
            <a:endParaRPr kumimoji="1" lang="en-US" altLang="ja-JP" sz="5800" dirty="0"/>
          </a:p>
          <a:p>
            <a:r>
              <a:rPr kumimoji="1" lang="ja-JP" altLang="en-US" sz="5800" dirty="0"/>
              <a:t>屋内練習場</a:t>
            </a:r>
          </a:p>
        </p:txBody>
      </p:sp>
    </p:spTree>
    <p:extLst>
      <p:ext uri="{BB962C8B-B14F-4D97-AF65-F5344CB8AC3E}">
        <p14:creationId xmlns:p14="http://schemas.microsoft.com/office/powerpoint/2010/main" val="1607139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366874-C48D-3274-B6F7-DB77C1454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4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8F0C436-3C8C-438B-2EF1-50E107525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2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93BA4D-6015-24D4-2622-9F092B401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6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8D343F-AB65-653E-AC3A-21964F2D9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6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9CC6C4-8AA8-0471-9648-27D247208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8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95839D-4749-8B40-0649-EC4B01EF7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8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0F6628-A0C5-A27F-6D18-63157D11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65200C8-B734-C655-099D-F57130BD9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40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9D958E6-AA88-70C4-3D7D-B6183A5D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7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2A793C-DC4E-147F-1522-84C4FE02E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37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DE9F9E-D736-9B44-1285-8F2D19C08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50" y="1371601"/>
            <a:ext cx="10782300" cy="1671638"/>
          </a:xfrm>
        </p:spPr>
        <p:txBody>
          <a:bodyPr>
            <a:normAutofit/>
          </a:bodyPr>
          <a:lstStyle/>
          <a:p>
            <a:r>
              <a:rPr kumimoji="1" lang="ja-JP" altLang="en-US" sz="7200" b="1" dirty="0"/>
              <a:t>チャレンジドスポーツ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0BF04A-A0B1-5761-E2E5-3FF6319CF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3043238"/>
            <a:ext cx="11220450" cy="3281361"/>
          </a:xfrm>
        </p:spPr>
        <p:txBody>
          <a:bodyPr>
            <a:normAutofit/>
          </a:bodyPr>
          <a:lstStyle/>
          <a:p>
            <a:r>
              <a:rPr kumimoji="1" lang="ja-JP" altLang="en-US" sz="7000" dirty="0"/>
              <a:t>ソフトボール</a:t>
            </a:r>
            <a:endParaRPr kumimoji="1" lang="en-US" altLang="ja-JP" sz="7000" dirty="0"/>
          </a:p>
          <a:p>
            <a:r>
              <a:rPr kumimoji="1" lang="ja-JP" altLang="en-US" sz="5800" dirty="0"/>
              <a:t>会場：ひむか県総合運動公園</a:t>
            </a:r>
            <a:endParaRPr kumimoji="1" lang="en-US" altLang="ja-JP" sz="5800" dirty="0"/>
          </a:p>
          <a:p>
            <a:r>
              <a:rPr kumimoji="1" lang="ja-JP" altLang="en-US" sz="5800" dirty="0"/>
              <a:t>屋内練習場</a:t>
            </a:r>
          </a:p>
        </p:txBody>
      </p:sp>
    </p:spTree>
    <p:extLst>
      <p:ext uri="{BB962C8B-B14F-4D97-AF65-F5344CB8AC3E}">
        <p14:creationId xmlns:p14="http://schemas.microsoft.com/office/powerpoint/2010/main" val="3516202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03466D-A797-D8B1-29FC-3A74090A9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70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4F33C3-39DE-CFD2-00EE-15FECF47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1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0152CA9-CA9F-4B41-46C2-C92AD1974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4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ECFD67-FFAE-207C-34DB-9BE729369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23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1FCE52-3FCC-6473-FD46-CE66EE5A6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94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9203AD-34D2-F51C-40ED-472E0968F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65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E3A019F-ADEE-9307-14DB-5B0C1792C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BF38BC-9738-5FA8-047F-72985B608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97DB00-4C97-0FBD-1B12-0A18EE98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0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FD7848-F6A0-6120-E1FA-218C08572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07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DE9F9E-D736-9B44-1285-8F2D19C08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50" y="1371601"/>
            <a:ext cx="10782300" cy="1671638"/>
          </a:xfrm>
        </p:spPr>
        <p:txBody>
          <a:bodyPr>
            <a:normAutofit/>
          </a:bodyPr>
          <a:lstStyle/>
          <a:p>
            <a:r>
              <a:rPr kumimoji="1" lang="ja-JP" altLang="en-US" sz="7200" b="1" dirty="0"/>
              <a:t>チャレンジドスポーツ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0BF04A-A0B1-5761-E2E5-3FF6319CF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3043238"/>
            <a:ext cx="11220450" cy="3281361"/>
          </a:xfrm>
        </p:spPr>
        <p:txBody>
          <a:bodyPr>
            <a:normAutofit/>
          </a:bodyPr>
          <a:lstStyle/>
          <a:p>
            <a:r>
              <a:rPr lang="ja-JP" altLang="en-US" sz="7000" dirty="0"/>
              <a:t>バスケット</a:t>
            </a:r>
            <a:r>
              <a:rPr kumimoji="1" lang="ja-JP" altLang="en-US" sz="7000" dirty="0"/>
              <a:t>ボール</a:t>
            </a:r>
            <a:endParaRPr kumimoji="1" lang="en-US" altLang="ja-JP" sz="7000" dirty="0"/>
          </a:p>
          <a:p>
            <a:r>
              <a:rPr kumimoji="1" lang="ja-JP" altLang="en-US" sz="5400" dirty="0"/>
              <a:t>会場：宮崎市障がい者体育センター</a:t>
            </a:r>
          </a:p>
        </p:txBody>
      </p:sp>
    </p:spTree>
    <p:extLst>
      <p:ext uri="{BB962C8B-B14F-4D97-AF65-F5344CB8AC3E}">
        <p14:creationId xmlns:p14="http://schemas.microsoft.com/office/powerpoint/2010/main" val="58835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8FD1DA-1A02-EFBC-E073-3170B844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6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94D40C-837C-2275-B74D-F033FC983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8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8D62D7-9DF2-DDCC-42B1-723A7865B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8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123DA3-BAFD-B133-7B4F-CE98CA702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44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6A0D632-3BE3-1C0D-E2C3-F920B1CFD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0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256F1A-88FA-0E4C-3ED5-89B0337E6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04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629EA4-E31F-6F56-D273-2567C905C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E3140C-79F9-A30C-8C29-4A83DBDC5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51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215BDF-BE4D-ADDD-B58A-356F917B6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726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E36B8A-F549-EB0D-184D-64EE37A3F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9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9DE499-E6CE-2695-60BC-02D3BEAF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9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480A15-DD87-730C-6B90-36B00A0BC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4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48386F-FE61-23EA-932F-2D3293306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9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3E917C-9DFB-FE01-7384-E25E1EF95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18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54</Words>
  <Application>Microsoft Office PowerPoint</Application>
  <PresentationFormat>ワイド画面</PresentationFormat>
  <Paragraphs>17</Paragraphs>
  <Slides>51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55" baseType="lpstr">
      <vt:lpstr>游ゴシック</vt:lpstr>
      <vt:lpstr>游ゴシック Light</vt:lpstr>
      <vt:lpstr>Arial</vt:lpstr>
      <vt:lpstr>Office テーマ</vt:lpstr>
      <vt:lpstr>チャレンジドスポーツ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チャレンジドスポーツ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チャレンジドスポーツ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チャレンジドスポーツ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チャレンジドスポーツ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</cp:revision>
  <dcterms:created xsi:type="dcterms:W3CDTF">2024-06-19T04:47:34Z</dcterms:created>
  <dcterms:modified xsi:type="dcterms:W3CDTF">2024-06-19T05:00:18Z</dcterms:modified>
</cp:coreProperties>
</file>