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57" r:id="rId16"/>
    <p:sldId id="258" r:id="rId17"/>
    <p:sldId id="259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84FB86-E0A1-0DAF-C0DA-60B9DAA27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E63130-718C-E176-E793-F35B7330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AC758E7-C459-0CA8-4DA5-AB4EA4FE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3F43AF5-89C6-A9C6-7005-FA71B843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DAFC432-B829-B52D-B10D-AF1D85D3D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31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295F31-C0ED-C788-7ACA-AED188DF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C9BB5D7-6EE5-1E52-F98D-9D732B1D0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98B9316-E78B-BCFF-213C-2296AF057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CF54BCF-EA79-E8D3-8A69-19596EDA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D9BF08-80C3-1B1E-A881-6BE5EEC1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78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2B69A01-7162-83A7-E748-DE728E770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35CB794-1147-873C-9402-1EC896AA2C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401449-D1D9-A87D-793A-11B3412F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ECCF9A-6C3F-33D8-5AB0-B87EB0B92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C0BF094-D2EF-1FB1-ADE1-7A8ADEB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59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B48629-C5BB-DDC7-2452-2F0126F2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DC5696-3382-D9E9-2D2C-ADFF78AB6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D716E8-DE3F-5EC6-3D90-B7B05CA5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63DAF9-D6C5-AE01-2B82-4AF5D01F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835DFA-3F1A-9605-3410-A1FAB17B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8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FD77CE-2923-D99F-D2A8-0AA43310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4EFDC1-9BE8-67CC-AFBD-2532AD208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CF0899E-C20C-BE7D-2B33-5D834CF8A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742802E-C058-B16E-3C57-290D0437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6CF185-46DD-6B12-F176-2A3B07B29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27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CBE9DB-B6FB-3F9A-1783-F20F0D3C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DFAE8A-8068-FFC8-DA1E-964053E29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DF4D473-1648-0655-DD0A-82E26E8BE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12FA07-0C14-C830-B94B-978693D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C06F0E6-2745-75E4-BA24-3AC1CE800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EA0ADBD-D88D-C158-FB96-15FAAC15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08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4D9856-556F-6EB1-34C4-937E04D2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204A05-BFEB-9F4E-4224-B8A7CF8D6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55EDD41-46E2-2EBA-9537-F32A38D87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9D17C53-9C71-24D9-ED83-4BA7851F9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AABC7F1-903E-1806-D0FB-F0727B4AA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431A8D-6AD3-A03A-3C69-FEEF6071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651D79-6903-A8A3-9BF4-92AD46F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9501412-642B-4285-5E7A-C972FB21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28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2E9BFB-6E1C-E399-BECD-E2790787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70D4369-0034-1B44-3402-5157E75B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EBDE04-0FDA-AF9D-2E5F-D55A4349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138BA56-5234-23BE-43F8-460590DB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42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A8E10DA-29B8-7603-D586-4A56552C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72A0C48-0892-3079-DA0E-0AEC6880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8B7026-0850-A11A-F0DA-AEE7AA18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07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23FD84-A569-E9C4-8AB2-3B6E5C4E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296A1F-0982-1163-ED4B-19AF21F06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CFBB551-882A-4A6F-C9F5-1D40E90CA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5BDD288-2CB8-8C48-27BE-6EDDAC1C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1CD8570-CFF7-DC7A-3066-3DC06FD3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1479606-18B3-51A6-E831-1E33527B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866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805AB7-161B-1D7D-9FFB-AF5CD4914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235D6C9-456E-9D41-0C93-52E221117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1D84065-A20D-C75B-1BED-0EEDF7E2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394E8BA-63AA-E3F0-4FEA-B90782309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A4888E-0A3E-0095-8968-1ECBF195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7548079-B937-19A3-6B9E-811AD0581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40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CF25110-EE4A-B95E-677C-2A97216A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41368E4-BAAA-F1DF-BACC-165D053A9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877A3F-8182-85D8-1FAF-60EC9477B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8E08-459C-4DD7-9260-2FDF48E7B26B}" type="datetimeFigureOut">
              <a:rPr kumimoji="1" lang="ja-JP" altLang="en-US" smtClean="0"/>
              <a:t>2024/5/31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6E2812-2909-50AF-71C4-1E47A0FCB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8BFBE1-6EAC-0C16-A23E-BD6825EFB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B00F6-7D3C-46D9-89AC-46F836B25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389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C5D762-0D7E-95D2-680C-62B0FCD7C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0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D751744-D0DC-CAEA-703F-796EA67FE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35719"/>
            <a:ext cx="8629650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583126-590C-8420-5505-AF8D4315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EC8D6DE-49C1-D2BD-EFC1-BAD823C23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16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6906337-343E-43BB-46B0-131E31310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8CFEA72-0E1C-4C8A-B011-B8BF6A8DD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0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D352B9A-2EEE-C7A3-6BA9-E463FD824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07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BCA895-EB55-944A-D3EC-021FE77D4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0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3FA70FB-3DFC-21C2-E5F8-509E169E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1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82E246-323E-A4D1-34F9-B01E0EFE0A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9BB055E-5D6D-A3D3-8CCF-F194B5A6CB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5ACE68-A580-6661-1A97-3D4EAB448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969" y="0"/>
            <a:ext cx="9146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8A935C-50A2-3276-A8A3-5E5D3F636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F925D2F-E408-7205-3F5F-DEADD0CD0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0AD3377-8B74-D8D5-7139-0BB1D7A80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33FBC72-A1CC-1D80-189F-AFB5B901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A635E46-812E-C92B-A025-C781EF92B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9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92D025C-4BE9-8BA7-D0FD-3A44B99A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2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4A20E1-F09D-2307-1E80-7941415CB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16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ワイド画面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USER</dc:creator>
  <cp:lastModifiedBy>USER</cp:lastModifiedBy>
  <cp:revision>3</cp:revision>
  <dcterms:created xsi:type="dcterms:W3CDTF">2024-05-30T07:24:08Z</dcterms:created>
  <dcterms:modified xsi:type="dcterms:W3CDTF">2024-05-30T23:41:10Z</dcterms:modified>
</cp:coreProperties>
</file>